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65" r:id="rId5"/>
    <p:sldId id="386" r:id="rId6"/>
    <p:sldId id="259" r:id="rId7"/>
    <p:sldId id="381" r:id="rId8"/>
    <p:sldId id="371" r:id="rId9"/>
    <p:sldId id="382" r:id="rId10"/>
    <p:sldId id="383" r:id="rId11"/>
    <p:sldId id="384" r:id="rId12"/>
    <p:sldId id="385" r:id="rId13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 Einhaus" initials="CE" lastIdx="1" clrIdx="0">
    <p:extLst>
      <p:ext uri="{19B8F6BF-5375-455C-9EA6-DF929625EA0E}">
        <p15:presenceInfo xmlns:p15="http://schemas.microsoft.com/office/powerpoint/2012/main" userId="S::ceinhaus@dhe.state.co.us::3b2eec7d-7ff0-40e1-8d8c-0d6cb60ce0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CD67D3-BB49-47EC-ADCC-A63F3848BE74}" v="6" dt="2021-11-18T18:38:19.9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59" autoAdjust="0"/>
    <p:restoredTop sz="92727" autoAdjust="0"/>
  </p:normalViewPr>
  <p:slideViewPr>
    <p:cSldViewPr snapToGrid="0" showGuides="1">
      <p:cViewPr varScale="1">
        <p:scale>
          <a:sx n="65" d="100"/>
          <a:sy n="65" d="100"/>
        </p:scale>
        <p:origin x="133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1773A-8470-410E-B61B-66954CDFEFCF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93DDE-E5B6-4BB2-A8BE-6A3ADDF11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07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ight Blue">
    <p:bg>
      <p:bgPr>
        <a:solidFill>
          <a:srgbClr val="407C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615681" y="6054001"/>
            <a:ext cx="2523944" cy="49939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001713" y="6224270"/>
            <a:ext cx="3330575" cy="365125"/>
          </a:xfrm>
        </p:spPr>
        <p:txBody>
          <a:bodyPr anchor="ctr"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814705"/>
            <a:ext cx="10363200" cy="3124198"/>
          </a:xfrm>
        </p:spPr>
        <p:txBody>
          <a:bodyPr>
            <a:noAutofit/>
          </a:bodyPr>
          <a:lstStyle>
            <a:lvl1pPr>
              <a:defRPr sz="8800" b="0" i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1" y="4184875"/>
            <a:ext cx="10363200" cy="490311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E63247-FA9C-AE42-8D08-A5930846C60E}"/>
              </a:ext>
            </a:extLst>
          </p:cNvPr>
          <p:cNvSpPr/>
          <p:nvPr userDrawn="1"/>
        </p:nvSpPr>
        <p:spPr>
          <a:xfrm>
            <a:off x="-15240" y="3472608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666332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lternate 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52400" y="163286"/>
            <a:ext cx="11887200" cy="65314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2223" y="1097278"/>
            <a:ext cx="10365377" cy="1524000"/>
          </a:xfrm>
        </p:spPr>
        <p:txBody>
          <a:bodyPr>
            <a:noAutofit/>
          </a:bodyPr>
          <a:lstStyle>
            <a:lvl1pPr algn="l">
              <a:defRPr sz="6000" b="0" i="0" baseline="0">
                <a:solidFill>
                  <a:srgbClr val="232C67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912223" y="2839454"/>
            <a:ext cx="10365377" cy="3287024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4881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Dat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729342" y="2259876"/>
            <a:ext cx="3755572" cy="313290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3" name="Round Single Corner Rectangle 2"/>
          <p:cNvSpPr/>
          <p:nvPr userDrawn="1"/>
        </p:nvSpPr>
        <p:spPr>
          <a:xfrm rot="10800000">
            <a:off x="5214256" y="-2"/>
            <a:ext cx="6977741" cy="6858001"/>
          </a:xfrm>
          <a:prstGeom prst="round1Rect">
            <a:avLst>
              <a:gd name="adj" fmla="val 0"/>
            </a:avLst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43600" y="731519"/>
            <a:ext cx="5519055" cy="4661257"/>
          </a:xfrm>
        </p:spPr>
        <p:txBody>
          <a:bodyPr anchor="ctr" anchorCtr="0">
            <a:noAutofit/>
          </a:bodyPr>
          <a:lstStyle>
            <a:lvl1pPr algn="ctr">
              <a:defRPr sz="12500" b="0" i="0">
                <a:solidFill>
                  <a:schemeClr val="bg1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00.0%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3" y="731519"/>
            <a:ext cx="3755572" cy="1290321"/>
          </a:xfrm>
        </p:spPr>
        <p:txBody>
          <a:bodyPr>
            <a:noAutofit/>
          </a:bodyPr>
          <a:lstStyle>
            <a:lvl1pPr marL="0" indent="0" algn="l">
              <a:buNone/>
              <a:defRPr sz="36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EA2C93-A884-8747-B8D7-B6B9AEEB0315}"/>
              </a:ext>
            </a:extLst>
          </p:cNvPr>
          <p:cNvSpPr/>
          <p:nvPr userDrawn="1"/>
        </p:nvSpPr>
        <p:spPr>
          <a:xfrm>
            <a:off x="5214256" y="-2"/>
            <a:ext cx="6977744" cy="1422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31510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mple Dat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729342" y="2259876"/>
            <a:ext cx="3755572" cy="313290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3" name="Round Single Corner Rectangle 2"/>
          <p:cNvSpPr/>
          <p:nvPr userDrawn="1"/>
        </p:nvSpPr>
        <p:spPr>
          <a:xfrm rot="10800000">
            <a:off x="5214256" y="-2"/>
            <a:ext cx="6977741" cy="6858001"/>
          </a:xfrm>
          <a:prstGeom prst="round1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43600" y="731519"/>
            <a:ext cx="5519055" cy="4661257"/>
          </a:xfrm>
        </p:spPr>
        <p:txBody>
          <a:bodyPr anchor="ctr" anchorCtr="0">
            <a:noAutofit/>
          </a:bodyPr>
          <a:lstStyle>
            <a:lvl1pPr algn="ctr">
              <a:defRPr sz="12500" b="0" i="0">
                <a:solidFill>
                  <a:schemeClr val="bg1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00.0%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3" y="731519"/>
            <a:ext cx="3755572" cy="1290321"/>
          </a:xfrm>
        </p:spPr>
        <p:txBody>
          <a:bodyPr>
            <a:noAutofit/>
          </a:bodyPr>
          <a:lstStyle>
            <a:lvl1pPr marL="0" indent="0" algn="l">
              <a:buNone/>
              <a:defRPr sz="36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EA2C93-A884-8747-B8D7-B6B9AEEB0315}"/>
              </a:ext>
            </a:extLst>
          </p:cNvPr>
          <p:cNvSpPr/>
          <p:nvPr userDrawn="1"/>
        </p:nvSpPr>
        <p:spPr>
          <a:xfrm>
            <a:off x="5214256" y="-2"/>
            <a:ext cx="6977744" cy="1422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940207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mple Dat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729342" y="2259876"/>
            <a:ext cx="3755572" cy="313290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3" name="Round Single Corner Rectangle 2"/>
          <p:cNvSpPr/>
          <p:nvPr userDrawn="1"/>
        </p:nvSpPr>
        <p:spPr>
          <a:xfrm rot="10800000">
            <a:off x="5214256" y="-2"/>
            <a:ext cx="6977741" cy="6858001"/>
          </a:xfrm>
          <a:prstGeom prst="round1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43600" y="731519"/>
            <a:ext cx="5519055" cy="4661257"/>
          </a:xfrm>
        </p:spPr>
        <p:txBody>
          <a:bodyPr anchor="ctr" anchorCtr="0">
            <a:noAutofit/>
          </a:bodyPr>
          <a:lstStyle>
            <a:lvl1pPr algn="ctr">
              <a:defRPr sz="12500" b="0" i="0">
                <a:solidFill>
                  <a:schemeClr val="bg1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00.0%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3" y="731519"/>
            <a:ext cx="3755572" cy="1290321"/>
          </a:xfrm>
        </p:spPr>
        <p:txBody>
          <a:bodyPr>
            <a:noAutofit/>
          </a:bodyPr>
          <a:lstStyle>
            <a:lvl1pPr marL="0" indent="0" algn="l">
              <a:buNone/>
              <a:defRPr sz="36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EA2C93-A884-8747-B8D7-B6B9AEEB0315}"/>
              </a:ext>
            </a:extLst>
          </p:cNvPr>
          <p:cNvSpPr/>
          <p:nvPr userDrawn="1"/>
        </p:nvSpPr>
        <p:spPr>
          <a:xfrm>
            <a:off x="5214256" y="-2"/>
            <a:ext cx="6977744" cy="14224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68383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mple Dat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729342" y="2259876"/>
            <a:ext cx="3755572" cy="313290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3" name="Round Single Corner Rectangle 2"/>
          <p:cNvSpPr/>
          <p:nvPr userDrawn="1"/>
        </p:nvSpPr>
        <p:spPr>
          <a:xfrm rot="10800000">
            <a:off x="5214256" y="-2"/>
            <a:ext cx="6977741" cy="6858001"/>
          </a:xfrm>
          <a:prstGeom prst="round1Rect">
            <a:avLst>
              <a:gd name="adj" fmla="val 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43600" y="731519"/>
            <a:ext cx="5519055" cy="4661257"/>
          </a:xfrm>
        </p:spPr>
        <p:txBody>
          <a:bodyPr anchor="ctr" anchorCtr="0">
            <a:noAutofit/>
          </a:bodyPr>
          <a:lstStyle>
            <a:lvl1pPr algn="ctr">
              <a:defRPr sz="12500" b="0" i="0">
                <a:solidFill>
                  <a:schemeClr val="bg1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00.0%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3" y="731519"/>
            <a:ext cx="3755572" cy="1290321"/>
          </a:xfrm>
        </p:spPr>
        <p:txBody>
          <a:bodyPr>
            <a:noAutofit/>
          </a:bodyPr>
          <a:lstStyle>
            <a:lvl1pPr marL="0" indent="0" algn="l">
              <a:buNone/>
              <a:defRPr sz="36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EA2C93-A884-8747-B8D7-B6B9AEEB0315}"/>
              </a:ext>
            </a:extLst>
          </p:cNvPr>
          <p:cNvSpPr/>
          <p:nvPr userDrawn="1"/>
        </p:nvSpPr>
        <p:spPr>
          <a:xfrm>
            <a:off x="5214256" y="-2"/>
            <a:ext cx="6977744" cy="14224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884348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amp;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6283778" y="3714751"/>
            <a:ext cx="5377541" cy="2379064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57893" y="696676"/>
            <a:ext cx="5377542" cy="5397138"/>
          </a:xfrm>
          <a:prstGeom prst="roundRect">
            <a:avLst>
              <a:gd name="adj" fmla="val 0"/>
            </a:avLst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BE9EA3EC-09C6-934B-A9DA-895C76565CA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3779" y="696676"/>
            <a:ext cx="5377542" cy="2732324"/>
          </a:xfrm>
          <a:prstGeom prst="roundRect">
            <a:avLst>
              <a:gd name="adj" fmla="val 0"/>
            </a:avLst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08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ded Picture Tex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Add picture then adjust transparency to between 75% and 85%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1665287" y="1540669"/>
            <a:ext cx="8861425" cy="37766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0" b="0" i="0">
                <a:solidFill>
                  <a:schemeClr val="accent3">
                    <a:lumMod val="1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1797873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Picture Tex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799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image. Select a dark photo.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603466" y="2400662"/>
            <a:ext cx="8985068" cy="1513120"/>
          </a:xfrm>
        </p:spPr>
        <p:txBody>
          <a:bodyPr>
            <a:noAutofit/>
          </a:bodyPr>
          <a:lstStyle>
            <a:lvl1pPr algn="ctr">
              <a:defRPr sz="45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14675932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Picture Tex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039600" cy="685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image. Select a bright photo.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603466" y="2522582"/>
            <a:ext cx="8985068" cy="1513120"/>
          </a:xfrm>
        </p:spPr>
        <p:txBody>
          <a:bodyPr>
            <a:noAutofit/>
          </a:bodyPr>
          <a:lstStyle>
            <a:lvl1pPr algn="ctr">
              <a:defRPr sz="4500" b="0" i="0">
                <a:solidFill>
                  <a:schemeClr val="accent3">
                    <a:lumMod val="1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5549305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729343" y="2403567"/>
            <a:ext cx="4648199" cy="3722909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3" y="731520"/>
            <a:ext cx="4648199" cy="1306287"/>
          </a:xfrm>
        </p:spPr>
        <p:txBody>
          <a:bodyPr>
            <a:noAutofit/>
          </a:bodyPr>
          <a:lstStyle>
            <a:lvl1pPr marL="0" indent="0" algn="l">
              <a:buNone/>
              <a:defRPr sz="36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106885" y="0"/>
            <a:ext cx="6085115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011DB1-4B35-7943-9B98-C5D50EB31642}"/>
              </a:ext>
            </a:extLst>
          </p:cNvPr>
          <p:cNvSpPr/>
          <p:nvPr userDrawn="1"/>
        </p:nvSpPr>
        <p:spPr>
          <a:xfrm>
            <a:off x="729343" y="2165171"/>
            <a:ext cx="4648199" cy="903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09757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Dark Blue">
    <p:bg>
      <p:bgPr>
        <a:solidFill>
          <a:srgbClr val="232C6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615681" y="6054001"/>
            <a:ext cx="2523944" cy="49939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001713" y="6224270"/>
            <a:ext cx="3330575" cy="365125"/>
          </a:xfrm>
        </p:spPr>
        <p:txBody>
          <a:bodyPr anchor="ctr"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1" y="4184875"/>
            <a:ext cx="10363200" cy="490311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16D0905-C8D8-634B-A16D-AA7D8BE56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814705"/>
            <a:ext cx="10363200" cy="3124198"/>
          </a:xfrm>
        </p:spPr>
        <p:txBody>
          <a:bodyPr>
            <a:noAutofit/>
          </a:bodyPr>
          <a:lstStyle>
            <a:lvl1pPr>
              <a:defRPr sz="8800" b="0" i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15947167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oin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0800000">
            <a:off x="-1" y="-1"/>
            <a:ext cx="6106885" cy="6858001"/>
          </a:xfrm>
          <a:prstGeom prst="rect">
            <a:avLst/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6836228" y="731519"/>
            <a:ext cx="4648199" cy="5394957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116874" y="1097278"/>
            <a:ext cx="3894907" cy="4663437"/>
          </a:xfrm>
        </p:spPr>
        <p:txBody>
          <a:bodyPr anchor="ctr" anchorCtr="0">
            <a:noAutofit/>
          </a:bodyPr>
          <a:lstStyle>
            <a:lvl1pPr algn="ctr">
              <a:defRPr sz="60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ADD BIG POINT</a:t>
            </a:r>
          </a:p>
        </p:txBody>
      </p:sp>
      <p:sp>
        <p:nvSpPr>
          <p:cNvPr id="2" name="Rounded Rectangle 1"/>
          <p:cNvSpPr/>
          <p:nvPr userDrawn="1"/>
        </p:nvSpPr>
        <p:spPr>
          <a:xfrm>
            <a:off x="751115" y="731519"/>
            <a:ext cx="4626427" cy="5394957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964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Poin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0800000">
            <a:off x="-1" y="-1"/>
            <a:ext cx="6106885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6836228" y="731519"/>
            <a:ext cx="4648199" cy="5394957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116874" y="1097278"/>
            <a:ext cx="3894907" cy="4663437"/>
          </a:xfrm>
        </p:spPr>
        <p:txBody>
          <a:bodyPr anchor="ctr" anchorCtr="0">
            <a:noAutofit/>
          </a:bodyPr>
          <a:lstStyle>
            <a:lvl1pPr algn="ctr">
              <a:defRPr sz="60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ADD BIG POINT</a:t>
            </a:r>
          </a:p>
        </p:txBody>
      </p:sp>
      <p:sp>
        <p:nvSpPr>
          <p:cNvPr id="2" name="Rounded Rectangle 1"/>
          <p:cNvSpPr/>
          <p:nvPr userDrawn="1"/>
        </p:nvSpPr>
        <p:spPr>
          <a:xfrm>
            <a:off x="751115" y="731519"/>
            <a:ext cx="4626427" cy="5394957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73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Poin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0800000">
            <a:off x="-1" y="-1"/>
            <a:ext cx="6106885" cy="68580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6836228" y="731519"/>
            <a:ext cx="4648199" cy="5394957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116874" y="1097278"/>
            <a:ext cx="3894907" cy="4663437"/>
          </a:xfrm>
        </p:spPr>
        <p:txBody>
          <a:bodyPr anchor="ctr" anchorCtr="0">
            <a:noAutofit/>
          </a:bodyPr>
          <a:lstStyle>
            <a:lvl1pPr algn="ctr">
              <a:defRPr sz="60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ADD BIG POINT</a:t>
            </a:r>
          </a:p>
        </p:txBody>
      </p:sp>
      <p:sp>
        <p:nvSpPr>
          <p:cNvPr id="2" name="Rounded Rectangle 1"/>
          <p:cNvSpPr/>
          <p:nvPr userDrawn="1"/>
        </p:nvSpPr>
        <p:spPr>
          <a:xfrm>
            <a:off x="751115" y="731519"/>
            <a:ext cx="4626427" cy="5394957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4">
                <a:lumMod val="60000"/>
                <a:lumOff val="4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902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g Poin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0800000">
            <a:off x="-1" y="-1"/>
            <a:ext cx="6106885" cy="68580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6836228" y="731519"/>
            <a:ext cx="4648199" cy="5394957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116874" y="1097278"/>
            <a:ext cx="3894907" cy="4663437"/>
          </a:xfrm>
        </p:spPr>
        <p:txBody>
          <a:bodyPr anchor="ctr" anchorCtr="0">
            <a:noAutofit/>
          </a:bodyPr>
          <a:lstStyle>
            <a:lvl1pPr algn="ctr">
              <a:defRPr sz="60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ADD BIG POINT</a:t>
            </a:r>
          </a:p>
        </p:txBody>
      </p:sp>
      <p:sp>
        <p:nvSpPr>
          <p:cNvPr id="2" name="Rounded Rectangle 1"/>
          <p:cNvSpPr/>
          <p:nvPr userDrawn="1"/>
        </p:nvSpPr>
        <p:spPr>
          <a:xfrm>
            <a:off x="751115" y="731519"/>
            <a:ext cx="4626427" cy="5394957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5">
                <a:lumMod val="60000"/>
                <a:lumOff val="4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998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oint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0800000">
            <a:off x="707571" y="731518"/>
            <a:ext cx="10776853" cy="5506722"/>
          </a:xfrm>
          <a:prstGeom prst="rect">
            <a:avLst/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568158" y="1594713"/>
            <a:ext cx="9049042" cy="1834287"/>
          </a:xfrm>
        </p:spPr>
        <p:txBody>
          <a:bodyPr anchor="ctr" anchorCtr="0">
            <a:noAutofit/>
          </a:bodyPr>
          <a:lstStyle>
            <a:lvl1pPr algn="ctr">
              <a:defRPr sz="60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ADD BIG POINT</a:t>
            </a:r>
          </a:p>
        </p:txBody>
      </p:sp>
      <p:sp>
        <p:nvSpPr>
          <p:cNvPr id="2" name="Rounded Rectangle 1"/>
          <p:cNvSpPr/>
          <p:nvPr userDrawn="1"/>
        </p:nvSpPr>
        <p:spPr>
          <a:xfrm>
            <a:off x="1287158" y="1306983"/>
            <a:ext cx="9604362" cy="3908347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1D7EF-A1BA-4B4B-9F18-5B4F4BF49C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68158" y="3576638"/>
            <a:ext cx="9049042" cy="1381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59697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Point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0800000">
            <a:off x="707571" y="731518"/>
            <a:ext cx="10776853" cy="5506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568158" y="1594713"/>
            <a:ext cx="9049042" cy="1834287"/>
          </a:xfrm>
        </p:spPr>
        <p:txBody>
          <a:bodyPr anchor="ctr" anchorCtr="0">
            <a:noAutofit/>
          </a:bodyPr>
          <a:lstStyle>
            <a:lvl1pPr algn="ctr">
              <a:defRPr sz="60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ADD BIG POINT</a:t>
            </a:r>
          </a:p>
        </p:txBody>
      </p:sp>
      <p:sp>
        <p:nvSpPr>
          <p:cNvPr id="2" name="Rounded Rectangle 1"/>
          <p:cNvSpPr/>
          <p:nvPr userDrawn="1"/>
        </p:nvSpPr>
        <p:spPr>
          <a:xfrm>
            <a:off x="1287158" y="1306983"/>
            <a:ext cx="9604362" cy="3908347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1D7EF-A1BA-4B4B-9F18-5B4F4BF49C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68158" y="3576638"/>
            <a:ext cx="9049042" cy="1381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01744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Point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0800000">
            <a:off x="707571" y="731518"/>
            <a:ext cx="10776853" cy="55067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568158" y="1594713"/>
            <a:ext cx="9049042" cy="1834287"/>
          </a:xfrm>
        </p:spPr>
        <p:txBody>
          <a:bodyPr anchor="ctr" anchorCtr="0">
            <a:noAutofit/>
          </a:bodyPr>
          <a:lstStyle>
            <a:lvl1pPr algn="ctr">
              <a:defRPr sz="60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ADD BIG POINT</a:t>
            </a:r>
          </a:p>
        </p:txBody>
      </p:sp>
      <p:sp>
        <p:nvSpPr>
          <p:cNvPr id="2" name="Rounded Rectangle 1"/>
          <p:cNvSpPr/>
          <p:nvPr userDrawn="1"/>
        </p:nvSpPr>
        <p:spPr>
          <a:xfrm>
            <a:off x="1287158" y="1306983"/>
            <a:ext cx="9604362" cy="3908347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4">
                <a:lumMod val="75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1D7EF-A1BA-4B4B-9F18-5B4F4BF49C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68158" y="3576638"/>
            <a:ext cx="9049042" cy="1381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44394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g Point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0800000">
            <a:off x="707571" y="731518"/>
            <a:ext cx="10776853" cy="5506722"/>
          </a:xfrm>
          <a:prstGeom prst="rect">
            <a:avLst/>
          </a:prstGeom>
          <a:solidFill>
            <a:srgbClr val="6CC0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568158" y="1594713"/>
            <a:ext cx="9049042" cy="1834287"/>
          </a:xfrm>
        </p:spPr>
        <p:txBody>
          <a:bodyPr anchor="ctr" anchorCtr="0">
            <a:noAutofit/>
          </a:bodyPr>
          <a:lstStyle>
            <a:lvl1pPr algn="ctr">
              <a:defRPr sz="60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ADD BIG POINT</a:t>
            </a:r>
          </a:p>
        </p:txBody>
      </p:sp>
      <p:sp>
        <p:nvSpPr>
          <p:cNvPr id="2" name="Rounded Rectangle 1"/>
          <p:cNvSpPr/>
          <p:nvPr userDrawn="1"/>
        </p:nvSpPr>
        <p:spPr>
          <a:xfrm>
            <a:off x="1287158" y="1306983"/>
            <a:ext cx="9604362" cy="3908347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5">
                <a:lumMod val="60000"/>
                <a:lumOff val="4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1D7EF-A1BA-4B4B-9F18-5B4F4BF49C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68158" y="3576638"/>
            <a:ext cx="9049042" cy="1381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989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3" y="731520"/>
            <a:ext cx="5001986" cy="1306287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460672" y="731521"/>
            <a:ext cx="5001986" cy="5394956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29343" y="2403567"/>
            <a:ext cx="5001986" cy="3722909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D247B0-E927-BA47-AA43-0614A80926AF}"/>
              </a:ext>
            </a:extLst>
          </p:cNvPr>
          <p:cNvSpPr/>
          <p:nvPr userDrawn="1"/>
        </p:nvSpPr>
        <p:spPr>
          <a:xfrm>
            <a:off x="729342" y="2170884"/>
            <a:ext cx="5001987" cy="1049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8113763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&amp; P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3" y="731520"/>
            <a:ext cx="5001986" cy="1306287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460672" y="2403567"/>
            <a:ext cx="5001986" cy="3722909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29343" y="2403567"/>
            <a:ext cx="5001986" cy="3722909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6461125" y="0"/>
            <a:ext cx="5002213" cy="2038350"/>
          </a:xfrm>
          <a:prstGeom prst="round2SameRect">
            <a:avLst>
              <a:gd name="adj1" fmla="val 0"/>
              <a:gd name="adj2" fmla="val 0"/>
            </a:avLst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105D474-9989-5C47-99F2-F729614BA677}"/>
              </a:ext>
            </a:extLst>
          </p:cNvPr>
          <p:cNvSpPr/>
          <p:nvPr userDrawn="1"/>
        </p:nvSpPr>
        <p:spPr>
          <a:xfrm>
            <a:off x="729342" y="2170884"/>
            <a:ext cx="5001987" cy="1049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904002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Pupr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solidFill>
            <a:srgbClr val="6D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CFB533-BD3F-DA47-A5A6-C8F3E6D015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615681" y="6054001"/>
            <a:ext cx="2523944" cy="499390"/>
          </a:xfrm>
          <a:prstGeom prst="rect">
            <a:avLst/>
          </a:prstGeom>
        </p:spPr>
      </p:pic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C656C4A4-B8EB-D644-BF47-73AB107158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14401" y="4184875"/>
            <a:ext cx="10363200" cy="490311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467C96D-95FB-4044-9885-443B307D3A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01713" y="6224270"/>
            <a:ext cx="3330575" cy="365125"/>
          </a:xfrm>
        </p:spPr>
        <p:txBody>
          <a:bodyPr anchor="ctr"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392D826-CD71-2547-8B66-D1627938F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814705"/>
            <a:ext cx="10363200" cy="3124198"/>
          </a:xfrm>
        </p:spPr>
        <p:txBody>
          <a:bodyPr>
            <a:noAutofit/>
          </a:bodyPr>
          <a:lstStyle>
            <a:lvl1pPr>
              <a:defRPr sz="8800" b="0" i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26804210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2" y="731520"/>
            <a:ext cx="10731137" cy="1306287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29343" y="2403567"/>
            <a:ext cx="10731136" cy="3722909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41269-5D1A-EF4E-98B8-4FA8425214D0}"/>
              </a:ext>
            </a:extLst>
          </p:cNvPr>
          <p:cNvSpPr/>
          <p:nvPr userDrawn="1"/>
        </p:nvSpPr>
        <p:spPr>
          <a:xfrm>
            <a:off x="-15240" y="-22860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9061708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2" y="731520"/>
            <a:ext cx="10731137" cy="1306287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41269-5D1A-EF4E-98B8-4FA8425214D0}"/>
              </a:ext>
            </a:extLst>
          </p:cNvPr>
          <p:cNvSpPr/>
          <p:nvPr userDrawn="1"/>
        </p:nvSpPr>
        <p:spPr>
          <a:xfrm>
            <a:off x="-15240" y="-22860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8A1150-2B8F-6F47-B9BE-26F641EEF2A5}"/>
              </a:ext>
            </a:extLst>
          </p:cNvPr>
          <p:cNvSpPr/>
          <p:nvPr userDrawn="1"/>
        </p:nvSpPr>
        <p:spPr>
          <a:xfrm rot="10800000">
            <a:off x="-3" y="2037807"/>
            <a:ext cx="12192002" cy="4820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40773" y="4130584"/>
            <a:ext cx="3200400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B5FF47A9-3B2B-1D44-988C-1840C9EC93E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33751" y="4130584"/>
            <a:ext cx="3200400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B3D860BF-7FAC-E94C-AC0A-041D4C24BA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26730" y="4130584"/>
            <a:ext cx="3200400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A855A0CA-D004-1B48-901C-B8AA310069E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0773" y="1657079"/>
            <a:ext cx="3188969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5F985D1-670F-BC40-8998-BCE84BDAF0F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15299" y="1657079"/>
            <a:ext cx="3200400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A6D3979C-934E-7145-B966-797F5AAF033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433751" y="1657079"/>
            <a:ext cx="3200400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</p:spTree>
    <p:extLst>
      <p:ext uri="{BB962C8B-B14F-4D97-AF65-F5344CB8AC3E}">
        <p14:creationId xmlns:p14="http://schemas.microsoft.com/office/powerpoint/2010/main" val="18761410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ac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2" y="731520"/>
            <a:ext cx="10731137" cy="1306287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41269-5D1A-EF4E-98B8-4FA8425214D0}"/>
              </a:ext>
            </a:extLst>
          </p:cNvPr>
          <p:cNvSpPr/>
          <p:nvPr userDrawn="1"/>
        </p:nvSpPr>
        <p:spPr>
          <a:xfrm>
            <a:off x="-15240" y="-22860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8A1150-2B8F-6F47-B9BE-26F641EEF2A5}"/>
              </a:ext>
            </a:extLst>
          </p:cNvPr>
          <p:cNvSpPr/>
          <p:nvPr userDrawn="1"/>
        </p:nvSpPr>
        <p:spPr>
          <a:xfrm rot="10800000">
            <a:off x="-3" y="2037807"/>
            <a:ext cx="12192002" cy="482019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A855A0CA-D004-1B48-901C-B8AA310069E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728216" y="1657079"/>
            <a:ext cx="2201526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E78B8E89-3F37-4243-B633-5EBA6EC736C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9341" y="1657079"/>
            <a:ext cx="998875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C7071CE6-0C1C-794B-99E6-5684E954E8A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432626" y="1657079"/>
            <a:ext cx="2201526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967D9A2E-8D8F-5249-852D-3A98ACF4537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33751" y="1657079"/>
            <a:ext cx="998875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700A6184-0E3D-5B42-9FCD-F775A14E28D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15952" y="1657079"/>
            <a:ext cx="2201526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8462A25B-5070-B64C-A8B6-2A3F1D923D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117077" y="1657079"/>
            <a:ext cx="998875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31D307F4-D228-F74C-AD0E-905F965A5BC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728216" y="4197806"/>
            <a:ext cx="2201526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94DD8F4A-42F9-A74E-B198-744E4A793E5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29341" y="4197806"/>
            <a:ext cx="998875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7B54FF9-5D7D-1E42-A0B5-F6A311B4FBE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432626" y="4197806"/>
            <a:ext cx="2201526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E10A2A30-45B4-3B4F-BCF9-39D84E529EB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433751" y="4197806"/>
            <a:ext cx="998875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605F8D91-CBDE-6F48-8FA8-E605B4E4439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146940" y="4197806"/>
            <a:ext cx="2201526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ECF706BE-8F21-674A-854B-072A0A1BFD9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148065" y="4197806"/>
            <a:ext cx="998875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</p:spTree>
    <p:extLst>
      <p:ext uri="{BB962C8B-B14F-4D97-AF65-F5344CB8AC3E}">
        <p14:creationId xmlns:p14="http://schemas.microsoft.com/office/powerpoint/2010/main" val="11432244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2" y="731520"/>
            <a:ext cx="10731137" cy="1306287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41269-5D1A-EF4E-98B8-4FA8425214D0}"/>
              </a:ext>
            </a:extLst>
          </p:cNvPr>
          <p:cNvSpPr/>
          <p:nvPr userDrawn="1"/>
        </p:nvSpPr>
        <p:spPr>
          <a:xfrm>
            <a:off x="-15240" y="-22860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8A1150-2B8F-6F47-B9BE-26F641EEF2A5}"/>
              </a:ext>
            </a:extLst>
          </p:cNvPr>
          <p:cNvSpPr/>
          <p:nvPr userDrawn="1"/>
        </p:nvSpPr>
        <p:spPr>
          <a:xfrm rot="10800000">
            <a:off x="-3" y="2336799"/>
            <a:ext cx="12192002" cy="45211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A855A0CA-D004-1B48-901C-B8AA310069E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9342" y="1657078"/>
            <a:ext cx="10731136" cy="4621801"/>
          </a:xfrm>
          <a:solidFill>
            <a:schemeClr val="bg1"/>
          </a:solidFill>
          <a:effectLst>
            <a:outerShdw blurRad="63500" sx="101000" sy="101000" algn="ctr" rotWithShape="0">
              <a:prstClr val="black">
                <a:alpha val="20000"/>
              </a:prstClr>
            </a:outerShdw>
          </a:effectLst>
        </p:spPr>
        <p:txBody>
          <a:bodyPr lIns="274320" tIns="274320" rIns="274320" bIns="274320" anchor="t" anchorCtr="0"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8D3511F-37D0-0942-8EEB-68407761ED27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5903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2" y="731520"/>
            <a:ext cx="10731137" cy="1306287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41269-5D1A-EF4E-98B8-4FA8425214D0}"/>
              </a:ext>
            </a:extLst>
          </p:cNvPr>
          <p:cNvSpPr/>
          <p:nvPr userDrawn="1"/>
        </p:nvSpPr>
        <p:spPr>
          <a:xfrm>
            <a:off x="-15240" y="-22860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8A1150-2B8F-6F47-B9BE-26F641EEF2A5}"/>
              </a:ext>
            </a:extLst>
          </p:cNvPr>
          <p:cNvSpPr/>
          <p:nvPr userDrawn="1"/>
        </p:nvSpPr>
        <p:spPr>
          <a:xfrm rot="10800000">
            <a:off x="-3" y="4366259"/>
            <a:ext cx="12192002" cy="2491740"/>
          </a:xfrm>
          <a:prstGeom prst="rect">
            <a:avLst/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40773" y="2491741"/>
            <a:ext cx="3200400" cy="3200400"/>
          </a:xfrm>
          <a:solidFill>
            <a:schemeClr val="bg1"/>
          </a:solidFill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B5FF47A9-3B2B-1D44-988C-1840C9EC93E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33751" y="2491741"/>
            <a:ext cx="3200400" cy="3200400"/>
          </a:xfrm>
          <a:solidFill>
            <a:schemeClr val="bg1"/>
          </a:solidFill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B3D860BF-7FAC-E94C-AC0A-041D4C24BA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26730" y="2491741"/>
            <a:ext cx="3200400" cy="3200400"/>
          </a:xfrm>
          <a:solidFill>
            <a:schemeClr val="bg1"/>
          </a:solidFill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</p:spTree>
    <p:extLst>
      <p:ext uri="{BB962C8B-B14F-4D97-AF65-F5344CB8AC3E}">
        <p14:creationId xmlns:p14="http://schemas.microsoft.com/office/powerpoint/2010/main" val="9596389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 Slid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2" y="731521"/>
            <a:ext cx="10731137" cy="777240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41269-5D1A-EF4E-98B8-4FA8425214D0}"/>
              </a:ext>
            </a:extLst>
          </p:cNvPr>
          <p:cNvSpPr/>
          <p:nvPr userDrawn="1"/>
        </p:nvSpPr>
        <p:spPr>
          <a:xfrm>
            <a:off x="-15240" y="-22860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8A1150-2B8F-6F47-B9BE-26F641EEF2A5}"/>
              </a:ext>
            </a:extLst>
          </p:cNvPr>
          <p:cNvSpPr/>
          <p:nvPr userDrawn="1"/>
        </p:nvSpPr>
        <p:spPr>
          <a:xfrm rot="10800000">
            <a:off x="-3" y="4366259"/>
            <a:ext cx="12192002" cy="249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40773" y="3646170"/>
            <a:ext cx="3200400" cy="2643596"/>
          </a:xfrm>
          <a:solidFill>
            <a:schemeClr val="bg1"/>
          </a:solidFill>
          <a:effectLst>
            <a:outerShdw blurRad="63500" dist="254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B5FF47A9-3B2B-1D44-988C-1840C9EC93E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33751" y="3646170"/>
            <a:ext cx="3200400" cy="2643596"/>
          </a:xfrm>
          <a:solidFill>
            <a:schemeClr val="bg1"/>
          </a:solidFill>
          <a:effectLst>
            <a:outerShdw blurRad="63500" dist="254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B3D860BF-7FAC-E94C-AC0A-041D4C24BA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26730" y="3646170"/>
            <a:ext cx="3200400" cy="2643596"/>
          </a:xfrm>
          <a:solidFill>
            <a:schemeClr val="bg1"/>
          </a:solidFill>
          <a:effectLst>
            <a:outerShdw blurRad="63500" dist="254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7E1BD421-6121-3447-9322-8531679C8B7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29343" y="1725930"/>
            <a:ext cx="3200400" cy="1703069"/>
          </a:xfrm>
          <a:prstGeom prst="round2SameRect">
            <a:avLst>
              <a:gd name="adj1" fmla="val 0"/>
              <a:gd name="adj2" fmla="val 0"/>
            </a:avLst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797D77A1-4B6A-F947-8278-C67A1DF3EA6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433751" y="1725929"/>
            <a:ext cx="3200400" cy="1703069"/>
          </a:xfrm>
          <a:prstGeom prst="round2SameRect">
            <a:avLst>
              <a:gd name="adj1" fmla="val 0"/>
              <a:gd name="adj2" fmla="val 0"/>
            </a:avLst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FAC23AC0-0B2B-6547-AAF9-3F6981291835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6730" y="1725928"/>
            <a:ext cx="3200400" cy="1703069"/>
          </a:xfrm>
          <a:prstGeom prst="round2SameRect">
            <a:avLst>
              <a:gd name="adj1" fmla="val 0"/>
              <a:gd name="adj2" fmla="val 0"/>
            </a:avLst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4121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act Slid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2" y="731521"/>
            <a:ext cx="10731137" cy="777240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40772" y="1947176"/>
            <a:ext cx="3200400" cy="4014712"/>
          </a:xfr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41269-5D1A-EF4E-98B8-4FA8425214D0}"/>
              </a:ext>
            </a:extLst>
          </p:cNvPr>
          <p:cNvSpPr/>
          <p:nvPr userDrawn="1"/>
        </p:nvSpPr>
        <p:spPr>
          <a:xfrm>
            <a:off x="740772" y="1947176"/>
            <a:ext cx="3200400" cy="2108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185B8FC-940C-3148-9B94-55F3A9EE26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01515" y="1947176"/>
            <a:ext cx="3200400" cy="4014712"/>
          </a:xfr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  <a:effectLst/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  Click to edit slide content.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BDED56-0F7A-1F4B-9988-8384462DF5BE}"/>
              </a:ext>
            </a:extLst>
          </p:cNvPr>
          <p:cNvSpPr/>
          <p:nvPr userDrawn="1"/>
        </p:nvSpPr>
        <p:spPr>
          <a:xfrm>
            <a:off x="4501515" y="1947176"/>
            <a:ext cx="3200400" cy="210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2AE1BF29-9B70-9942-B69C-1E0E3AF5E04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73689" y="1947176"/>
            <a:ext cx="3200400" cy="4014712"/>
          </a:xfr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  <a:effectLst/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EE10F3B-564D-6240-9C2D-87EC2FCD8C2A}"/>
              </a:ext>
            </a:extLst>
          </p:cNvPr>
          <p:cNvSpPr/>
          <p:nvPr userDrawn="1"/>
        </p:nvSpPr>
        <p:spPr>
          <a:xfrm>
            <a:off x="8273689" y="1947176"/>
            <a:ext cx="3200400" cy="2108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1643417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rot="10800000">
            <a:off x="1" y="-6"/>
            <a:ext cx="6085113" cy="6858001"/>
          </a:xfrm>
          <a:prstGeom prst="rect">
            <a:avLst/>
          </a:prstGeom>
          <a:solidFill>
            <a:srgbClr val="D0D2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0D2D3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729343" y="2403567"/>
            <a:ext cx="4648199" cy="3722909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3" y="731520"/>
            <a:ext cx="4648199" cy="1306287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6824663" y="731838"/>
            <a:ext cx="4659312" cy="5394325"/>
          </a:xfrm>
        </p:spPr>
        <p:txBody>
          <a:bodyPr/>
          <a:lstStyle>
            <a:lvl1pPr>
              <a:defRPr baseline="0">
                <a:solidFill>
                  <a:srgbClr val="5D676F"/>
                </a:solidFill>
              </a:defRPr>
            </a:lvl1pPr>
          </a:lstStyle>
          <a:p>
            <a:pPr lvl="0"/>
            <a:r>
              <a:rPr lang="en-US" dirty="0"/>
              <a:t>Click to paste Excel chart or click an icon below</a:t>
            </a:r>
          </a:p>
        </p:txBody>
      </p:sp>
    </p:spTree>
    <p:extLst>
      <p:ext uri="{BB962C8B-B14F-4D97-AF65-F5344CB8AC3E}">
        <p14:creationId xmlns:p14="http://schemas.microsoft.com/office/powerpoint/2010/main" val="23192110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har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 userDrawn="1"/>
        </p:nvSpPr>
        <p:spPr>
          <a:xfrm rot="10800000">
            <a:off x="0" y="0"/>
            <a:ext cx="12192000" cy="1225724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435430"/>
            <a:ext cx="9274627" cy="489857"/>
          </a:xfrm>
        </p:spPr>
        <p:txBody>
          <a:bodyPr>
            <a:noAutofit/>
          </a:bodyPr>
          <a:lstStyle>
            <a:lvl1pPr algn="ctr">
              <a:defRPr sz="2400" b="0" i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0" hasCustomPrompt="1"/>
          </p:nvPr>
        </p:nvSpPr>
        <p:spPr>
          <a:xfrm>
            <a:off x="729342" y="1467712"/>
            <a:ext cx="10733996" cy="4715374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paste Excel chart or click icon to create a new one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4128DC-AFFC-144D-9773-C8FDFF67B84D}"/>
              </a:ext>
            </a:extLst>
          </p:cNvPr>
          <p:cNvSpPr/>
          <p:nvPr userDrawn="1"/>
        </p:nvSpPr>
        <p:spPr>
          <a:xfrm>
            <a:off x="0" y="1088565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2909793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Char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 userDrawn="1"/>
        </p:nvSpPr>
        <p:spPr>
          <a:xfrm rot="10800000">
            <a:off x="0" y="0"/>
            <a:ext cx="12192000" cy="1225724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435430"/>
            <a:ext cx="9274627" cy="489857"/>
          </a:xfrm>
        </p:spPr>
        <p:txBody>
          <a:bodyPr>
            <a:noAutofit/>
          </a:bodyPr>
          <a:lstStyle>
            <a:lvl1pPr algn="ctr">
              <a:defRPr sz="2400" b="0" i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0" hasCustomPrompt="1"/>
          </p:nvPr>
        </p:nvSpPr>
        <p:spPr>
          <a:xfrm>
            <a:off x="729342" y="1467712"/>
            <a:ext cx="10733996" cy="4715374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paste Excel chart or click icon to create a new one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4128DC-AFFC-144D-9773-C8FDFF67B84D}"/>
              </a:ext>
            </a:extLst>
          </p:cNvPr>
          <p:cNvSpPr/>
          <p:nvPr userDrawn="1"/>
        </p:nvSpPr>
        <p:spPr>
          <a:xfrm>
            <a:off x="0" y="1088565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66201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Green">
    <p:bg>
      <p:bgPr>
        <a:solidFill>
          <a:srgbClr val="6CC0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615681" y="6054001"/>
            <a:ext cx="2523944" cy="49939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001713" y="6224270"/>
            <a:ext cx="3330575" cy="365125"/>
          </a:xfrm>
        </p:spPr>
        <p:txBody>
          <a:bodyPr anchor="ctr"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1" y="4184875"/>
            <a:ext cx="10363200" cy="490311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E5F66FD-4630-5D4C-AB2A-DAA0D9180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814705"/>
            <a:ext cx="10363200" cy="3124198"/>
          </a:xfrm>
        </p:spPr>
        <p:txBody>
          <a:bodyPr>
            <a:noAutofit/>
          </a:bodyPr>
          <a:lstStyle>
            <a:lvl1pPr>
              <a:defRPr sz="8800" b="0" i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9F81D6-6007-8244-A582-A07CEAD23A5D}"/>
              </a:ext>
            </a:extLst>
          </p:cNvPr>
          <p:cNvSpPr/>
          <p:nvPr userDrawn="1"/>
        </p:nvSpPr>
        <p:spPr>
          <a:xfrm>
            <a:off x="-15240" y="3472608"/>
            <a:ext cx="12207240" cy="1371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5841704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Char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 userDrawn="1"/>
        </p:nvSpPr>
        <p:spPr>
          <a:xfrm rot="10800000">
            <a:off x="0" y="0"/>
            <a:ext cx="12192000" cy="1225724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435430"/>
            <a:ext cx="9274627" cy="489857"/>
          </a:xfrm>
        </p:spPr>
        <p:txBody>
          <a:bodyPr>
            <a:noAutofit/>
          </a:bodyPr>
          <a:lstStyle>
            <a:lvl1pPr algn="ctr">
              <a:defRPr sz="2400" b="0" i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0" hasCustomPrompt="1"/>
          </p:nvPr>
        </p:nvSpPr>
        <p:spPr>
          <a:xfrm>
            <a:off x="729342" y="1467712"/>
            <a:ext cx="10733996" cy="4715374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paste Excel chart or click icon to create a new one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4128DC-AFFC-144D-9773-C8FDFF67B84D}"/>
              </a:ext>
            </a:extLst>
          </p:cNvPr>
          <p:cNvSpPr/>
          <p:nvPr userDrawn="1"/>
        </p:nvSpPr>
        <p:spPr>
          <a:xfrm>
            <a:off x="0" y="1088565"/>
            <a:ext cx="12207240" cy="1371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8015474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g Char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 userDrawn="1"/>
        </p:nvSpPr>
        <p:spPr>
          <a:xfrm rot="10800000">
            <a:off x="0" y="0"/>
            <a:ext cx="12192000" cy="1225724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435430"/>
            <a:ext cx="9274627" cy="489857"/>
          </a:xfrm>
        </p:spPr>
        <p:txBody>
          <a:bodyPr>
            <a:noAutofit/>
          </a:bodyPr>
          <a:lstStyle>
            <a:lvl1pPr algn="ctr">
              <a:defRPr sz="2400" b="0" i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0" hasCustomPrompt="1"/>
          </p:nvPr>
        </p:nvSpPr>
        <p:spPr>
          <a:xfrm>
            <a:off x="729342" y="1467712"/>
            <a:ext cx="10733996" cy="4715374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paste Excel chart or click icon to create a new one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4128DC-AFFC-144D-9773-C8FDFF67B84D}"/>
              </a:ext>
            </a:extLst>
          </p:cNvPr>
          <p:cNvSpPr/>
          <p:nvPr userDrawn="1"/>
        </p:nvSpPr>
        <p:spPr>
          <a:xfrm>
            <a:off x="0" y="1088565"/>
            <a:ext cx="12207240" cy="1371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0903781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hart Slide - Heavy Outline">
    <p:bg>
      <p:bgPr>
        <a:solidFill>
          <a:srgbClr val="407C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52400" y="163286"/>
            <a:ext cx="11887200" cy="65314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ame Side Corner Rectangle 7"/>
          <p:cNvSpPr/>
          <p:nvPr userDrawn="1"/>
        </p:nvSpPr>
        <p:spPr>
          <a:xfrm rot="10800000">
            <a:off x="152400" y="163283"/>
            <a:ext cx="11887200" cy="1062445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435430"/>
            <a:ext cx="9274627" cy="489857"/>
          </a:xfrm>
        </p:spPr>
        <p:txBody>
          <a:bodyPr>
            <a:noAutofit/>
          </a:bodyPr>
          <a:lstStyle>
            <a:lvl1pPr algn="ctr">
              <a:defRPr sz="2400" b="0" i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0" hasCustomPrompt="1"/>
          </p:nvPr>
        </p:nvSpPr>
        <p:spPr>
          <a:xfrm>
            <a:off x="729342" y="1467712"/>
            <a:ext cx="10733996" cy="4715374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paste Excel chart or click icon to create a new one</a:t>
            </a:r>
          </a:p>
        </p:txBody>
      </p:sp>
    </p:spTree>
    <p:extLst>
      <p:ext uri="{BB962C8B-B14F-4D97-AF65-F5344CB8AC3E}">
        <p14:creationId xmlns:p14="http://schemas.microsoft.com/office/powerpoint/2010/main" val="4103039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Chart Slide - Heavy Out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52400" y="163286"/>
            <a:ext cx="11887200" cy="65314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ame Side Corner Rectangle 7"/>
          <p:cNvSpPr/>
          <p:nvPr userDrawn="1"/>
        </p:nvSpPr>
        <p:spPr>
          <a:xfrm rot="10800000">
            <a:off x="152400" y="163283"/>
            <a:ext cx="11887200" cy="106244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435430"/>
            <a:ext cx="9274627" cy="489857"/>
          </a:xfrm>
        </p:spPr>
        <p:txBody>
          <a:bodyPr>
            <a:noAutofit/>
          </a:bodyPr>
          <a:lstStyle>
            <a:lvl1pPr algn="ctr">
              <a:defRPr sz="2400" b="0" i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0" hasCustomPrompt="1"/>
          </p:nvPr>
        </p:nvSpPr>
        <p:spPr>
          <a:xfrm>
            <a:off x="729342" y="1467712"/>
            <a:ext cx="10733996" cy="4715374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paste Excel chart or click icon to create a new one</a:t>
            </a:r>
          </a:p>
        </p:txBody>
      </p:sp>
    </p:spTree>
    <p:extLst>
      <p:ext uri="{BB962C8B-B14F-4D97-AF65-F5344CB8AC3E}">
        <p14:creationId xmlns:p14="http://schemas.microsoft.com/office/powerpoint/2010/main" val="38745321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Chart Slide - Heavy Outlin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52400" y="163286"/>
            <a:ext cx="11887200" cy="65314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ame Side Corner Rectangle 7"/>
          <p:cNvSpPr/>
          <p:nvPr userDrawn="1"/>
        </p:nvSpPr>
        <p:spPr>
          <a:xfrm rot="10800000">
            <a:off x="152400" y="163283"/>
            <a:ext cx="11887200" cy="106244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435430"/>
            <a:ext cx="9274627" cy="489857"/>
          </a:xfrm>
        </p:spPr>
        <p:txBody>
          <a:bodyPr>
            <a:noAutofit/>
          </a:bodyPr>
          <a:lstStyle>
            <a:lvl1pPr algn="ctr">
              <a:defRPr sz="2400" b="0" i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0" hasCustomPrompt="1"/>
          </p:nvPr>
        </p:nvSpPr>
        <p:spPr>
          <a:xfrm>
            <a:off x="729342" y="1467712"/>
            <a:ext cx="10733996" cy="4715374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paste Excel chart or click icon to create a new one</a:t>
            </a:r>
          </a:p>
        </p:txBody>
      </p:sp>
    </p:spTree>
    <p:extLst>
      <p:ext uri="{BB962C8B-B14F-4D97-AF65-F5344CB8AC3E}">
        <p14:creationId xmlns:p14="http://schemas.microsoft.com/office/powerpoint/2010/main" val="315651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Contact Slide">
    <p:bg>
      <p:bgPr>
        <a:solidFill>
          <a:srgbClr val="407C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52400" y="163286"/>
            <a:ext cx="11887200" cy="65314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912223" y="1960130"/>
            <a:ext cx="4818018" cy="434517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baseline="0">
                <a:solidFill>
                  <a:srgbClr val="5D676F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CDHE or CDHE Division Name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460672" y="1960130"/>
            <a:ext cx="4818016" cy="434517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baseline="0">
                <a:solidFill>
                  <a:srgbClr val="5D676F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Presenter’s Name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-1467394" y="163286"/>
            <a:ext cx="12551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Edit slide master to place these icons.</a:t>
            </a:r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5795" y="4232097"/>
            <a:ext cx="546100" cy="5461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9987" y="1500865"/>
            <a:ext cx="546100" cy="5461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8493" y="2867565"/>
            <a:ext cx="546100" cy="5461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8493" y="3549831"/>
            <a:ext cx="546100" cy="5461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3593" y="2184215"/>
            <a:ext cx="546100" cy="546100"/>
          </a:xfrm>
          <a:prstGeom prst="rect">
            <a:avLst/>
          </a:prstGeom>
        </p:spPr>
      </p:pic>
      <p:sp>
        <p:nvSpPr>
          <p:cNvPr id="35" name="Oval 34"/>
          <p:cNvSpPr/>
          <p:nvPr userDrawn="1"/>
        </p:nvSpPr>
        <p:spPr>
          <a:xfrm>
            <a:off x="912223" y="3322921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1823357" y="3443752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37" name="Oval 36"/>
          <p:cNvSpPr/>
          <p:nvPr userDrawn="1"/>
        </p:nvSpPr>
        <p:spPr>
          <a:xfrm>
            <a:off x="912223" y="4003217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1823357" y="4124048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44" name="Text Placeholder 10"/>
          <p:cNvSpPr>
            <a:spLocks noGrp="1"/>
          </p:cNvSpPr>
          <p:nvPr>
            <p:ph type="body" sz="quarter" idx="22" hasCustomPrompt="1"/>
          </p:nvPr>
        </p:nvSpPr>
        <p:spPr>
          <a:xfrm>
            <a:off x="7345109" y="2763479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Presenter’s Email Address</a:t>
            </a:r>
          </a:p>
        </p:txBody>
      </p:sp>
      <p:sp>
        <p:nvSpPr>
          <p:cNvPr id="45" name="Oval 44"/>
          <p:cNvSpPr/>
          <p:nvPr userDrawn="1"/>
        </p:nvSpPr>
        <p:spPr>
          <a:xfrm>
            <a:off x="6433975" y="3322921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 Placeholder 10"/>
          <p:cNvSpPr>
            <a:spLocks noGrp="1"/>
          </p:cNvSpPr>
          <p:nvPr>
            <p:ph type="body" sz="quarter" idx="23" hasCustomPrompt="1"/>
          </p:nvPr>
        </p:nvSpPr>
        <p:spPr>
          <a:xfrm>
            <a:off x="7345109" y="3443752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47" name="Oval 46"/>
          <p:cNvSpPr/>
          <p:nvPr userDrawn="1"/>
        </p:nvSpPr>
        <p:spPr>
          <a:xfrm>
            <a:off x="6433975" y="4003217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 Placeholder 10"/>
          <p:cNvSpPr>
            <a:spLocks noGrp="1"/>
          </p:cNvSpPr>
          <p:nvPr>
            <p:ph type="body" sz="quarter" idx="24" hasCustomPrompt="1"/>
          </p:nvPr>
        </p:nvSpPr>
        <p:spPr>
          <a:xfrm>
            <a:off x="7345109" y="4124048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49" name="Oval 48"/>
          <p:cNvSpPr/>
          <p:nvPr userDrawn="1"/>
        </p:nvSpPr>
        <p:spPr>
          <a:xfrm>
            <a:off x="6433975" y="4680054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7345109" y="4800885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51" name="Oval 50"/>
          <p:cNvSpPr/>
          <p:nvPr userDrawn="1"/>
        </p:nvSpPr>
        <p:spPr>
          <a:xfrm>
            <a:off x="6433975" y="5354087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6" hasCustomPrompt="1"/>
          </p:nvPr>
        </p:nvSpPr>
        <p:spPr>
          <a:xfrm>
            <a:off x="7345109" y="5474918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pic>
        <p:nvPicPr>
          <p:cNvPr id="57" name="Picture 5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97" y="2640718"/>
            <a:ext cx="546100" cy="54610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156" y="2640718"/>
            <a:ext cx="546100" cy="546100"/>
          </a:xfrm>
          <a:prstGeom prst="rect">
            <a:avLst/>
          </a:prstGeom>
        </p:spPr>
      </p:pic>
      <p:sp>
        <p:nvSpPr>
          <p:cNvPr id="59" name="TextBox 58"/>
          <p:cNvSpPr txBox="1"/>
          <p:nvPr userDrawn="1"/>
        </p:nvSpPr>
        <p:spPr>
          <a:xfrm>
            <a:off x="253274" y="-600165"/>
            <a:ext cx="687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Delete any</a:t>
            </a:r>
            <a:r>
              <a:rPr lang="en-US" baseline="0"/>
              <a:t> </a:t>
            </a:r>
            <a:r>
              <a:rPr lang="en-US"/>
              <a:t>unnecessary </a:t>
            </a:r>
            <a:r>
              <a:rPr lang="en-US" dirty="0"/>
              <a:t>social </a:t>
            </a:r>
            <a:r>
              <a:rPr lang="en-US"/>
              <a:t>media placeholders in the slide</a:t>
            </a:r>
            <a:r>
              <a:rPr lang="en-US" baseline="0"/>
              <a:t> master</a:t>
            </a:r>
            <a:r>
              <a:rPr lang="en-US"/>
              <a:t>.</a:t>
            </a:r>
            <a:endParaRPr lang="en-US" dirty="0"/>
          </a:p>
        </p:txBody>
      </p:sp>
      <p:sp>
        <p:nvSpPr>
          <p:cNvPr id="60" name="TextBox 59"/>
          <p:cNvSpPr txBox="1"/>
          <p:nvPr userDrawn="1"/>
        </p:nvSpPr>
        <p:spPr>
          <a:xfrm>
            <a:off x="911497" y="670169"/>
            <a:ext cx="100206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232C67"/>
                </a:solidFill>
                <a:latin typeface="Museo Slab 500" charset="0"/>
                <a:ea typeface="Museo Slab 500" charset="0"/>
                <a:cs typeface="Museo Slab 500" charset="0"/>
              </a:rPr>
              <a:t>Contact Info</a:t>
            </a:r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29" hasCustomPrompt="1"/>
          </p:nvPr>
        </p:nvSpPr>
        <p:spPr>
          <a:xfrm>
            <a:off x="1824038" y="2763838"/>
            <a:ext cx="3906202" cy="304800"/>
          </a:xfrm>
        </p:spPr>
        <p:txBody>
          <a:bodyPr>
            <a:noAutofit/>
          </a:bodyPr>
          <a:lstStyle>
            <a:lvl1pPr>
              <a:defRPr sz="1600">
                <a:latin typeface="+mn-lt"/>
              </a:defRPr>
            </a:lvl1pPr>
          </a:lstStyle>
          <a:p>
            <a:pPr lvl="0"/>
            <a:r>
              <a:rPr lang="en-US" dirty="0"/>
              <a:t>Insert General Email Address</a:t>
            </a:r>
          </a:p>
        </p:txBody>
      </p: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97" y="3330781"/>
            <a:ext cx="546100" cy="546100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97" y="4010714"/>
            <a:ext cx="546100" cy="546100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156" y="3313154"/>
            <a:ext cx="546100" cy="546100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886" y="3993087"/>
            <a:ext cx="546100" cy="54610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886" y="4683513"/>
            <a:ext cx="546100" cy="54610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886" y="5360350"/>
            <a:ext cx="5461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4763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(ORIGINAL) Closing Contact Slide">
    <p:bg>
      <p:bgPr>
        <a:solidFill>
          <a:srgbClr val="407C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52400" y="163286"/>
            <a:ext cx="11887200" cy="65314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912223" y="1960130"/>
            <a:ext cx="4818018" cy="434517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 baseline="0">
                <a:solidFill>
                  <a:srgbClr val="5D676F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CDHE or CDHE Division Name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460672" y="1960130"/>
            <a:ext cx="4818016" cy="434517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 baseline="0">
                <a:solidFill>
                  <a:srgbClr val="5D676F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Presenter’s Name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-1467394" y="163286"/>
            <a:ext cx="12551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Edit slide master to place these icons.</a:t>
            </a:r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5795" y="4232097"/>
            <a:ext cx="546100" cy="5461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9987" y="1500865"/>
            <a:ext cx="546100" cy="5461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8493" y="2867565"/>
            <a:ext cx="546100" cy="5461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8493" y="3549831"/>
            <a:ext cx="546100" cy="5461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3593" y="2184215"/>
            <a:ext cx="546100" cy="546100"/>
          </a:xfrm>
          <a:prstGeom prst="rect">
            <a:avLst/>
          </a:prstGeom>
        </p:spPr>
      </p:pic>
      <p:sp>
        <p:nvSpPr>
          <p:cNvPr id="35" name="Oval 34"/>
          <p:cNvSpPr/>
          <p:nvPr userDrawn="1"/>
        </p:nvSpPr>
        <p:spPr>
          <a:xfrm>
            <a:off x="912223" y="3322921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1823357" y="3443752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37" name="Oval 36"/>
          <p:cNvSpPr/>
          <p:nvPr userDrawn="1"/>
        </p:nvSpPr>
        <p:spPr>
          <a:xfrm>
            <a:off x="912223" y="4003217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1823357" y="4124048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39" name="Oval 38"/>
          <p:cNvSpPr/>
          <p:nvPr userDrawn="1"/>
        </p:nvSpPr>
        <p:spPr>
          <a:xfrm>
            <a:off x="912223" y="4680054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1823357" y="4800885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41" name="Oval 40"/>
          <p:cNvSpPr/>
          <p:nvPr userDrawn="1"/>
        </p:nvSpPr>
        <p:spPr>
          <a:xfrm>
            <a:off x="912223" y="5354087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1823357" y="5474918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44" name="Text Placeholder 10"/>
          <p:cNvSpPr>
            <a:spLocks noGrp="1"/>
          </p:cNvSpPr>
          <p:nvPr>
            <p:ph type="body" sz="quarter" idx="22" hasCustomPrompt="1"/>
          </p:nvPr>
        </p:nvSpPr>
        <p:spPr>
          <a:xfrm>
            <a:off x="7345109" y="2763479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Presenter’s Email Address</a:t>
            </a:r>
          </a:p>
        </p:txBody>
      </p:sp>
      <p:sp>
        <p:nvSpPr>
          <p:cNvPr id="45" name="Oval 44"/>
          <p:cNvSpPr/>
          <p:nvPr userDrawn="1"/>
        </p:nvSpPr>
        <p:spPr>
          <a:xfrm>
            <a:off x="6433975" y="3322921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 Placeholder 10"/>
          <p:cNvSpPr>
            <a:spLocks noGrp="1"/>
          </p:cNvSpPr>
          <p:nvPr>
            <p:ph type="body" sz="quarter" idx="23" hasCustomPrompt="1"/>
          </p:nvPr>
        </p:nvSpPr>
        <p:spPr>
          <a:xfrm>
            <a:off x="7345109" y="3443752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47" name="Oval 46"/>
          <p:cNvSpPr/>
          <p:nvPr userDrawn="1"/>
        </p:nvSpPr>
        <p:spPr>
          <a:xfrm>
            <a:off x="6433975" y="4003217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 Placeholder 10"/>
          <p:cNvSpPr>
            <a:spLocks noGrp="1"/>
          </p:cNvSpPr>
          <p:nvPr>
            <p:ph type="body" sz="quarter" idx="24" hasCustomPrompt="1"/>
          </p:nvPr>
        </p:nvSpPr>
        <p:spPr>
          <a:xfrm>
            <a:off x="7345109" y="4124048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49" name="Oval 48"/>
          <p:cNvSpPr/>
          <p:nvPr userDrawn="1"/>
        </p:nvSpPr>
        <p:spPr>
          <a:xfrm>
            <a:off x="6433975" y="4680054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7345109" y="4800885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51" name="Oval 50"/>
          <p:cNvSpPr/>
          <p:nvPr userDrawn="1"/>
        </p:nvSpPr>
        <p:spPr>
          <a:xfrm>
            <a:off x="6433975" y="5354087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6" hasCustomPrompt="1"/>
          </p:nvPr>
        </p:nvSpPr>
        <p:spPr>
          <a:xfrm>
            <a:off x="7345109" y="5474918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53" name="Oval 52"/>
          <p:cNvSpPr/>
          <p:nvPr userDrawn="1"/>
        </p:nvSpPr>
        <p:spPr>
          <a:xfrm>
            <a:off x="912223" y="6026886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7" hasCustomPrompt="1"/>
          </p:nvPr>
        </p:nvSpPr>
        <p:spPr>
          <a:xfrm>
            <a:off x="1823357" y="6147717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55" name="Oval 54"/>
          <p:cNvSpPr/>
          <p:nvPr userDrawn="1"/>
        </p:nvSpPr>
        <p:spPr>
          <a:xfrm>
            <a:off x="6433975" y="6026886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8" hasCustomPrompt="1"/>
          </p:nvPr>
        </p:nvSpPr>
        <p:spPr>
          <a:xfrm>
            <a:off x="7345109" y="6147717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pic>
        <p:nvPicPr>
          <p:cNvPr id="57" name="Picture 5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97" y="2640718"/>
            <a:ext cx="546100" cy="54610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156" y="2640718"/>
            <a:ext cx="546100" cy="546100"/>
          </a:xfrm>
          <a:prstGeom prst="rect">
            <a:avLst/>
          </a:prstGeom>
        </p:spPr>
      </p:pic>
      <p:sp>
        <p:nvSpPr>
          <p:cNvPr id="59" name="TextBox 58"/>
          <p:cNvSpPr txBox="1"/>
          <p:nvPr userDrawn="1"/>
        </p:nvSpPr>
        <p:spPr>
          <a:xfrm>
            <a:off x="253274" y="-600165"/>
            <a:ext cx="687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Delete any</a:t>
            </a:r>
            <a:r>
              <a:rPr lang="en-US" baseline="0" dirty="0"/>
              <a:t> </a:t>
            </a:r>
            <a:r>
              <a:rPr lang="en-US" dirty="0"/>
              <a:t>unnecessary social media placeholders in the slide</a:t>
            </a:r>
            <a:r>
              <a:rPr lang="en-US" baseline="0" dirty="0"/>
              <a:t> master</a:t>
            </a:r>
            <a:r>
              <a:rPr lang="en-US" dirty="0"/>
              <a:t>.</a:t>
            </a:r>
          </a:p>
        </p:txBody>
      </p:sp>
      <p:sp>
        <p:nvSpPr>
          <p:cNvPr id="60" name="TextBox 59"/>
          <p:cNvSpPr txBox="1"/>
          <p:nvPr userDrawn="1"/>
        </p:nvSpPr>
        <p:spPr>
          <a:xfrm>
            <a:off x="911497" y="670169"/>
            <a:ext cx="100206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232C67"/>
                </a:solidFill>
                <a:latin typeface="Museo Slab 500" charset="0"/>
                <a:ea typeface="Museo Slab 500" charset="0"/>
                <a:cs typeface="Museo Slab 500" charset="0"/>
              </a:rPr>
              <a:t>Contact Info</a:t>
            </a:r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29" hasCustomPrompt="1"/>
          </p:nvPr>
        </p:nvSpPr>
        <p:spPr>
          <a:xfrm>
            <a:off x="1824038" y="2763838"/>
            <a:ext cx="3906202" cy="304800"/>
          </a:xfrm>
        </p:spPr>
        <p:txBody>
          <a:bodyPr>
            <a:noAutofit/>
          </a:bodyPr>
          <a:lstStyle>
            <a:lvl1pPr>
              <a:defRPr sz="1600">
                <a:latin typeface="+mn-lt"/>
              </a:defRPr>
            </a:lvl1pPr>
          </a:lstStyle>
          <a:p>
            <a:pPr lvl="0"/>
            <a:r>
              <a:rPr lang="en-US" dirty="0"/>
              <a:t>Insert General Email Address</a:t>
            </a:r>
          </a:p>
        </p:txBody>
      </p:sp>
    </p:spTree>
    <p:extLst>
      <p:ext uri="{BB962C8B-B14F-4D97-AF65-F5344CB8AC3E}">
        <p14:creationId xmlns:p14="http://schemas.microsoft.com/office/powerpoint/2010/main" val="2208005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Thank-You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001486" y="6138630"/>
            <a:ext cx="3330575" cy="365125"/>
          </a:xfrm>
        </p:spPr>
        <p:txBody>
          <a:bodyPr anchor="ctr"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912223" y="1759585"/>
            <a:ext cx="103653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charset="0"/>
                <a:ea typeface="Trebuchet MS" charset="0"/>
                <a:cs typeface="Trebuchet MS" charset="0"/>
              </a:rPr>
              <a:t>Thank You!</a:t>
            </a:r>
            <a:endParaRPr lang="en-US" sz="9600" b="0" dirty="0">
              <a:solidFill>
                <a:schemeClr val="bg1"/>
              </a:solidFill>
            </a:endParaRP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1001486" y="5724968"/>
            <a:ext cx="5203371" cy="365125"/>
          </a:xfrm>
        </p:spPr>
        <p:txBody>
          <a:bodyPr anchor="ctr">
            <a:normAutofit/>
          </a:bodyPr>
          <a:lstStyle>
            <a:lvl1pPr>
              <a:defRPr sz="1600" b="1" baseline="0">
                <a:solidFill>
                  <a:schemeClr val="bg1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pPr lvl="0"/>
            <a:r>
              <a:rPr lang="en-US" dirty="0"/>
              <a:t>Insert Presentation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2F28FA-B690-0742-9B20-3B0A81DFDB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53656" y="5840398"/>
            <a:ext cx="2523944" cy="4993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E1BF396-C4E8-D448-A67E-EAF24706010F}"/>
              </a:ext>
            </a:extLst>
          </p:cNvPr>
          <p:cNvSpPr/>
          <p:nvPr userDrawn="1"/>
        </p:nvSpPr>
        <p:spPr>
          <a:xfrm>
            <a:off x="0" y="3291840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2602769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osing Thank-You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solidFill>
            <a:srgbClr val="232C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001486" y="6138630"/>
            <a:ext cx="3330575" cy="365125"/>
          </a:xfrm>
        </p:spPr>
        <p:txBody>
          <a:bodyPr anchor="ctr"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912223" y="1759585"/>
            <a:ext cx="103653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charset="0"/>
                <a:ea typeface="Trebuchet MS" charset="0"/>
                <a:cs typeface="Trebuchet MS" charset="0"/>
              </a:rPr>
              <a:t>Thank You!</a:t>
            </a:r>
            <a:endParaRPr lang="en-US" sz="9600" b="0" dirty="0">
              <a:solidFill>
                <a:schemeClr val="bg1"/>
              </a:solidFill>
            </a:endParaRP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1001486" y="5724968"/>
            <a:ext cx="5203371" cy="365125"/>
          </a:xfrm>
        </p:spPr>
        <p:txBody>
          <a:bodyPr anchor="ctr">
            <a:normAutofit/>
          </a:bodyPr>
          <a:lstStyle>
            <a:lvl1pPr>
              <a:defRPr sz="1600" b="1" baseline="0">
                <a:solidFill>
                  <a:schemeClr val="bg1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pPr lvl="0"/>
            <a:r>
              <a:rPr lang="en-US" dirty="0"/>
              <a:t>Insert Presentation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2F28FA-B690-0742-9B20-3B0A81DFDB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53656" y="5840398"/>
            <a:ext cx="2523944" cy="4993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4174416-DDD2-9E44-A106-9725CD8E048D}"/>
              </a:ext>
            </a:extLst>
          </p:cNvPr>
          <p:cNvSpPr/>
          <p:nvPr userDrawn="1"/>
        </p:nvSpPr>
        <p:spPr>
          <a:xfrm>
            <a:off x="0" y="3291840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99650920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losing Thank-You Slide">
    <p:bg>
      <p:bgPr>
        <a:solidFill>
          <a:srgbClr val="6CC0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solidFill>
            <a:srgbClr val="6CC0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001486" y="6138630"/>
            <a:ext cx="3330575" cy="365125"/>
          </a:xfrm>
        </p:spPr>
        <p:txBody>
          <a:bodyPr anchor="ctr"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912223" y="1759585"/>
            <a:ext cx="103653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charset="0"/>
                <a:ea typeface="Trebuchet MS" charset="0"/>
                <a:cs typeface="Trebuchet MS" charset="0"/>
              </a:rPr>
              <a:t>Thank You!</a:t>
            </a:r>
            <a:endParaRPr lang="en-US" sz="9600" b="0" dirty="0">
              <a:solidFill>
                <a:schemeClr val="bg1"/>
              </a:solidFill>
            </a:endParaRP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1001486" y="5724968"/>
            <a:ext cx="5203371" cy="365125"/>
          </a:xfrm>
        </p:spPr>
        <p:txBody>
          <a:bodyPr anchor="ctr">
            <a:normAutofit/>
          </a:bodyPr>
          <a:lstStyle>
            <a:lvl1pPr>
              <a:defRPr sz="1600" b="1" baseline="0">
                <a:solidFill>
                  <a:schemeClr val="bg1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pPr lvl="0"/>
            <a:r>
              <a:rPr lang="en-US" dirty="0"/>
              <a:t>Insert Presentation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2F28FA-B690-0742-9B20-3B0A81DFDB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53656" y="5840398"/>
            <a:ext cx="2523944" cy="4993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686A48A-2342-804A-9CEB-70A4DB2CBEE3}"/>
              </a:ext>
            </a:extLst>
          </p:cNvPr>
          <p:cNvSpPr/>
          <p:nvPr userDrawn="1"/>
        </p:nvSpPr>
        <p:spPr>
          <a:xfrm>
            <a:off x="0" y="3291840"/>
            <a:ext cx="12207240" cy="1371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20619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ame Side Corner Rectangle 11"/>
          <p:cNvSpPr/>
          <p:nvPr userDrawn="1"/>
        </p:nvSpPr>
        <p:spPr>
          <a:xfrm rot="10800000">
            <a:off x="-5" y="0"/>
            <a:ext cx="12192001" cy="6858000"/>
          </a:xfrm>
          <a:prstGeom prst="round2SameRect">
            <a:avLst>
              <a:gd name="adj1" fmla="val 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0FA04CD-0ACB-F840-B74F-2066F4AB4DA3}"/>
              </a:ext>
            </a:extLst>
          </p:cNvPr>
          <p:cNvSpPr/>
          <p:nvPr userDrawn="1"/>
        </p:nvSpPr>
        <p:spPr>
          <a:xfrm>
            <a:off x="343377" y="315409"/>
            <a:ext cx="11458936" cy="6204031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 w="50800">
            <a:noFill/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1560264"/>
            <a:ext cx="9274627" cy="1680213"/>
          </a:xfrm>
        </p:spPr>
        <p:txBody>
          <a:bodyPr>
            <a:noAutofit/>
          </a:bodyPr>
          <a:lstStyle>
            <a:lvl1pPr algn="ctr">
              <a:defRPr sz="6000" b="0" i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458685" y="3533607"/>
            <a:ext cx="9274627" cy="2388867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subtitle or section introduction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E0A828F-03B5-FB4E-9CCA-0F904312E483}"/>
              </a:ext>
            </a:extLst>
          </p:cNvPr>
          <p:cNvSpPr/>
          <p:nvPr userDrawn="1"/>
        </p:nvSpPr>
        <p:spPr>
          <a:xfrm>
            <a:off x="671332" y="731523"/>
            <a:ext cx="10799180" cy="5484082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368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ame Side Corner Rectangle 11"/>
          <p:cNvSpPr/>
          <p:nvPr userDrawn="1"/>
        </p:nvSpPr>
        <p:spPr>
          <a:xfrm rot="10800000">
            <a:off x="-4" y="0"/>
            <a:ext cx="12192001" cy="3383278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232C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1097277"/>
            <a:ext cx="9274627" cy="1680213"/>
          </a:xfrm>
        </p:spPr>
        <p:txBody>
          <a:bodyPr>
            <a:noAutofit/>
          </a:bodyPr>
          <a:lstStyle>
            <a:lvl1pPr algn="ctr">
              <a:defRPr sz="6000" b="0" i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458685" y="3737610"/>
            <a:ext cx="9274627" cy="2388867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bg2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subtitle or section introduction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A09D69-8D09-9C4E-8620-77241C2844C3}"/>
              </a:ext>
            </a:extLst>
          </p:cNvPr>
          <p:cNvSpPr/>
          <p:nvPr userDrawn="1"/>
        </p:nvSpPr>
        <p:spPr>
          <a:xfrm>
            <a:off x="-15240" y="3246119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438940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ame Side Corner Rectangle 11"/>
          <p:cNvSpPr/>
          <p:nvPr userDrawn="1"/>
        </p:nvSpPr>
        <p:spPr>
          <a:xfrm rot="10800000">
            <a:off x="-4" y="0"/>
            <a:ext cx="12192001" cy="3383278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6D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1097277"/>
            <a:ext cx="9274627" cy="1680213"/>
          </a:xfrm>
        </p:spPr>
        <p:txBody>
          <a:bodyPr>
            <a:noAutofit/>
          </a:bodyPr>
          <a:lstStyle>
            <a:lvl1pPr algn="ctr">
              <a:defRPr sz="6000" b="0" i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458685" y="3737610"/>
            <a:ext cx="9274627" cy="2388867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bg2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subtitle or section introduction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A09D69-8D09-9C4E-8620-77241C2844C3}"/>
              </a:ext>
            </a:extLst>
          </p:cNvPr>
          <p:cNvSpPr/>
          <p:nvPr userDrawn="1"/>
        </p:nvSpPr>
        <p:spPr>
          <a:xfrm>
            <a:off x="-15240" y="3246119"/>
            <a:ext cx="12207240" cy="1371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15329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e Title Slide">
    <p:bg>
      <p:bgPr>
        <a:solidFill>
          <a:srgbClr val="407C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52400" y="163286"/>
            <a:ext cx="11887200" cy="65314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2223" y="1097278"/>
            <a:ext cx="10365377" cy="1524000"/>
          </a:xfrm>
        </p:spPr>
        <p:txBody>
          <a:bodyPr>
            <a:noAutofit/>
          </a:bodyPr>
          <a:lstStyle>
            <a:lvl1pPr algn="l">
              <a:defRPr sz="6000" b="0" i="0" baseline="0">
                <a:solidFill>
                  <a:srgbClr val="232C67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912223" y="2839454"/>
            <a:ext cx="10365377" cy="3287024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0278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lternate 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52400" y="163286"/>
            <a:ext cx="11887200" cy="65314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2223" y="1097278"/>
            <a:ext cx="10365377" cy="1524000"/>
          </a:xfrm>
        </p:spPr>
        <p:txBody>
          <a:bodyPr>
            <a:noAutofit/>
          </a:bodyPr>
          <a:lstStyle>
            <a:lvl1pPr algn="l">
              <a:defRPr sz="6000" b="0" i="0" baseline="0">
                <a:solidFill>
                  <a:srgbClr val="232C67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912223" y="2839454"/>
            <a:ext cx="10365377" cy="3287024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3739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730885"/>
            <a:ext cx="10728960" cy="13069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403567"/>
            <a:ext cx="10728960" cy="3722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486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bg2">
                    <a:lumMod val="1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059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2">
              <a:lumMod val="10000"/>
            </a:schemeClr>
          </a:solidFill>
          <a:latin typeface="Museo Slab 500" panose="02000000000000000000" pitchFamily="2" charset="77"/>
          <a:ea typeface="Museo Slab 500" panose="02000000000000000000" pitchFamily="2" charset="77"/>
          <a:cs typeface="Museo Slab 500" panose="02000000000000000000" pitchFamily="2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800" b="0" i="0" kern="1200">
          <a:solidFill>
            <a:schemeClr val="bg2">
              <a:lumMod val="10000"/>
            </a:schemeClr>
          </a:solidFill>
          <a:latin typeface="+mn-lt"/>
          <a:ea typeface="Trebuchet MS" charset="0"/>
          <a:cs typeface="Trebuchet MS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87230" y="268605"/>
            <a:ext cx="10880520" cy="3749722"/>
          </a:xfrm>
        </p:spPr>
        <p:txBody>
          <a:bodyPr/>
          <a:lstStyle/>
          <a:p>
            <a:r>
              <a:rPr lang="en-US" dirty="0">
                <a:latin typeface="Museo Slab 500"/>
              </a:rPr>
              <a:t>FY 2022-23 </a:t>
            </a:r>
            <a:br>
              <a:rPr lang="en-US" dirty="0">
                <a:latin typeface="Museo Slab 500"/>
              </a:rPr>
            </a:br>
            <a:r>
              <a:rPr lang="en-US" dirty="0">
                <a:latin typeface="Museo Slab 500"/>
              </a:rPr>
              <a:t>Governor's Budget Request</a:t>
            </a:r>
            <a:endParaRPr lang="en-US" sz="8800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667662" y="5306454"/>
            <a:ext cx="10800088" cy="49031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Colorado Commission on Higher Education Meeting, December 2, 2021</a:t>
            </a:r>
          </a:p>
        </p:txBody>
      </p:sp>
    </p:spTree>
    <p:extLst>
      <p:ext uri="{BB962C8B-B14F-4D97-AF65-F5344CB8AC3E}">
        <p14:creationId xmlns:p14="http://schemas.microsoft.com/office/powerpoint/2010/main" val="1239997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34D20DC6-979D-4AD3-B327-371386E83F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913"/>
          <a:stretch/>
        </p:blipFill>
        <p:spPr>
          <a:xfrm>
            <a:off x="1693621" y="536932"/>
            <a:ext cx="8718578" cy="578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448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7578" y="206063"/>
            <a:ext cx="4687910" cy="2356834"/>
          </a:xfrm>
        </p:spPr>
        <p:txBody>
          <a:bodyPr/>
          <a:lstStyle/>
          <a:p>
            <a:r>
              <a:rPr lang="en-US" sz="4800" b="1" dirty="0">
                <a:solidFill>
                  <a:schemeClr val="accent1"/>
                </a:solidFill>
                <a:latin typeface="Museo Slab 500"/>
              </a:rPr>
              <a:t>IHE Operating Increase</a:t>
            </a:r>
            <a:endParaRPr lang="en-US" sz="4800" b="1">
              <a:solidFill>
                <a:schemeClr val="accent1"/>
              </a:solidFill>
            </a:endParaRPr>
          </a:p>
        </p:txBody>
      </p:sp>
      <p:sp>
        <p:nvSpPr>
          <p:cNvPr id="5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97829" y="2233115"/>
            <a:ext cx="4447659" cy="31329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buFont typeface="Arial,Sans-Serif"/>
              <a:buChar char="•"/>
            </a:pPr>
            <a:r>
              <a:rPr lang="en-US" sz="2800" dirty="0">
                <a:cs typeface="Calibri"/>
              </a:rPr>
              <a:t>$41.7 million increase </a:t>
            </a:r>
            <a:endParaRPr lang="en-US" sz="2800">
              <a:ea typeface="+mn-lt"/>
              <a:cs typeface="+mn-lt"/>
            </a:endParaRPr>
          </a:p>
          <a:p>
            <a:pPr marL="342900" indent="-342900">
              <a:buFont typeface="Arial,Sans-Serif"/>
              <a:buChar char="•"/>
            </a:pPr>
            <a:r>
              <a:rPr lang="en-US" sz="2800" dirty="0">
                <a:cs typeface="Calibri"/>
              </a:rPr>
              <a:t>Tied to inflationary and per pupil increase in K-12</a:t>
            </a:r>
            <a:endParaRPr lang="en-US" sz="2800">
              <a:ea typeface="+mn-lt"/>
              <a:cs typeface="+mn-lt"/>
            </a:endParaRPr>
          </a:p>
          <a:p>
            <a:pPr marL="342900" indent="-342900">
              <a:buFont typeface="Arial,Sans-Serif"/>
              <a:buChar char="•"/>
            </a:pPr>
            <a:r>
              <a:rPr lang="en-US" sz="2800" dirty="0">
                <a:cs typeface="Calibri"/>
              </a:rPr>
              <a:t>Ongoing, base building</a:t>
            </a:r>
            <a:endParaRPr lang="en-US" sz="1800" dirty="0">
              <a:ea typeface="+mn-lt"/>
              <a:cs typeface="+mn-lt"/>
            </a:endParaRPr>
          </a:p>
          <a:p>
            <a:endParaRPr lang="en-US" sz="800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756655" y="1318241"/>
            <a:ext cx="4048719" cy="264955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endParaRPr lang="en-US" sz="8800" dirty="0">
              <a:solidFill>
                <a:schemeClr val="bg1"/>
              </a:solidFill>
            </a:endParaRPr>
          </a:p>
          <a:p>
            <a:pPr algn="ctr"/>
            <a:r>
              <a:rPr lang="en-US" sz="8800" dirty="0">
                <a:solidFill>
                  <a:schemeClr val="bg1"/>
                </a:solidFill>
                <a:latin typeface="Trebuchet MS"/>
              </a:rPr>
              <a:t>4.6%</a:t>
            </a:r>
          </a:p>
        </p:txBody>
      </p:sp>
    </p:spTree>
    <p:extLst>
      <p:ext uri="{BB962C8B-B14F-4D97-AF65-F5344CB8AC3E}">
        <p14:creationId xmlns:p14="http://schemas.microsoft.com/office/powerpoint/2010/main" val="353122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7578" y="206063"/>
            <a:ext cx="4687910" cy="2356834"/>
          </a:xfrm>
        </p:spPr>
        <p:txBody>
          <a:bodyPr/>
          <a:lstStyle/>
          <a:p>
            <a:r>
              <a:rPr lang="en-US" sz="4800" b="1" dirty="0">
                <a:solidFill>
                  <a:schemeClr val="accent1"/>
                </a:solidFill>
                <a:latin typeface="Museo Slab 500"/>
              </a:rPr>
              <a:t>Financial Aid Increase</a:t>
            </a:r>
            <a:endParaRPr lang="en-US" sz="4800" b="1">
              <a:solidFill>
                <a:schemeClr val="accent1"/>
              </a:solidFill>
            </a:endParaRPr>
          </a:p>
        </p:txBody>
      </p:sp>
      <p:sp>
        <p:nvSpPr>
          <p:cNvPr id="5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97829" y="2233115"/>
            <a:ext cx="4447659" cy="31329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buFont typeface="Arial,Sans-Serif"/>
              <a:buChar char="•"/>
            </a:pPr>
            <a:r>
              <a:rPr lang="en-US" sz="2800" dirty="0">
                <a:cs typeface="Calibri"/>
              </a:rPr>
              <a:t>$9.8 million increase</a:t>
            </a:r>
            <a:endParaRPr lang="en-US" sz="2800" dirty="0">
              <a:ea typeface="+mn-lt"/>
              <a:cs typeface="+mn-lt"/>
            </a:endParaRPr>
          </a:p>
          <a:p>
            <a:pPr marL="342900" indent="-342900">
              <a:buFont typeface="Arial,Sans-Serif"/>
              <a:buChar char="•"/>
            </a:pPr>
            <a:r>
              <a:rPr lang="en-US" sz="2800" dirty="0">
                <a:cs typeface="Calibri"/>
              </a:rPr>
              <a:t>Brings total to $222 million</a:t>
            </a:r>
            <a:endParaRPr lang="en-US" sz="2800" dirty="0">
              <a:ea typeface="+mn-lt"/>
              <a:cs typeface="+mn-lt"/>
            </a:endParaRPr>
          </a:p>
          <a:p>
            <a:pPr marL="342900" indent="-342900">
              <a:buFont typeface="Arial,Sans-Serif"/>
              <a:buChar char="•"/>
            </a:pPr>
            <a:r>
              <a:rPr lang="en-US" sz="2800" dirty="0">
                <a:cs typeface="Calibri"/>
              </a:rPr>
              <a:t>Undergraduate and graduate need-based aid</a:t>
            </a:r>
          </a:p>
          <a:p>
            <a:endParaRPr lang="en-US" sz="800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756655" y="1318241"/>
            <a:ext cx="4048719" cy="264955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endParaRPr lang="en-US" sz="8800" dirty="0">
              <a:solidFill>
                <a:schemeClr val="bg1"/>
              </a:solidFill>
            </a:endParaRPr>
          </a:p>
          <a:p>
            <a:pPr algn="ctr"/>
            <a:r>
              <a:rPr lang="en-US" sz="8800" dirty="0">
                <a:solidFill>
                  <a:schemeClr val="bg1"/>
                </a:solidFill>
                <a:latin typeface="Trebuchet MS"/>
              </a:rPr>
              <a:t>4.6%</a:t>
            </a:r>
          </a:p>
        </p:txBody>
      </p:sp>
    </p:spTree>
    <p:extLst>
      <p:ext uri="{BB962C8B-B14F-4D97-AF65-F5344CB8AC3E}">
        <p14:creationId xmlns:p14="http://schemas.microsoft.com/office/powerpoint/2010/main" val="2647718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62992" y="754913"/>
            <a:ext cx="9274627" cy="1073888"/>
          </a:xfrm>
        </p:spPr>
        <p:txBody>
          <a:bodyPr/>
          <a:lstStyle/>
          <a:p>
            <a:r>
              <a:rPr lang="en-US" dirty="0">
                <a:latin typeface="Museo Slab 500"/>
              </a:rPr>
              <a:t>Tuition Spending Authority</a:t>
            </a:r>
            <a:endParaRPr lang="en-US" dirty="0"/>
          </a:p>
        </p:txBody>
      </p:sp>
      <p:sp>
        <p:nvSpPr>
          <p:cNvPr id="5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1362992" y="1979148"/>
            <a:ext cx="9274627" cy="400487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/>
              <a:t>Flat tuition spending authority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/>
              <a:t>Flat tuition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/>
              <a:t>Exemption process for individual institutions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/>
              <a:t>Approach considers effects of the pandemic not uniform across institutions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788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62992" y="754913"/>
            <a:ext cx="9274627" cy="1073888"/>
          </a:xfrm>
        </p:spPr>
        <p:txBody>
          <a:bodyPr/>
          <a:lstStyle/>
          <a:p>
            <a:r>
              <a:rPr lang="en-US" dirty="0">
                <a:latin typeface="Museo Slab 500"/>
              </a:rPr>
              <a:t>Other Budget Items</a:t>
            </a:r>
            <a:endParaRPr lang="en-US" dirty="0"/>
          </a:p>
        </p:txBody>
      </p:sp>
      <p:sp>
        <p:nvSpPr>
          <p:cNvPr id="5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1362992" y="1979148"/>
            <a:ext cx="9274627" cy="400487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/>
              <a:t>Fort Lewis Native American Tuition Waiver - $758k increase bringing total to $24.8m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/>
              <a:t>CHECRA Spending Authority Increase - restores $800k of cash spending authority, for $24 million total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/>
              <a:t>Division of Outreach and Attainment Services - $250k, 2 FTE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108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62992" y="754913"/>
            <a:ext cx="9274627" cy="1073888"/>
          </a:xfrm>
        </p:spPr>
        <p:txBody>
          <a:bodyPr/>
          <a:lstStyle/>
          <a:p>
            <a:r>
              <a:rPr lang="en-US" dirty="0">
                <a:latin typeface="Museo Slab 500"/>
              </a:rPr>
              <a:t>Other Budget Items</a:t>
            </a:r>
            <a:endParaRPr lang="en-US" dirty="0"/>
          </a:p>
        </p:txBody>
      </p:sp>
      <p:sp>
        <p:nvSpPr>
          <p:cNvPr id="5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1362992" y="1979148"/>
            <a:ext cx="9274627" cy="400487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/>
              <a:t>Support Expansion of Single Stop - $45k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/>
              <a:t>Lowering fees for former students of closed schools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/>
              <a:t>Institute of Cannabis Research - $1.8m marijuana tax cash fund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650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62992" y="754913"/>
            <a:ext cx="9274627" cy="1073888"/>
          </a:xfrm>
        </p:spPr>
        <p:txBody>
          <a:bodyPr/>
          <a:lstStyle/>
          <a:p>
            <a:r>
              <a:rPr lang="en-US" dirty="0">
                <a:latin typeface="Museo Slab 500"/>
              </a:rPr>
              <a:t>State Stimulus Funding</a:t>
            </a:r>
            <a:endParaRPr lang="en-US" dirty="0"/>
          </a:p>
        </p:txBody>
      </p:sp>
      <p:sp>
        <p:nvSpPr>
          <p:cNvPr id="5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1362992" y="1979148"/>
            <a:ext cx="9274627" cy="400487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/>
              <a:t>Boosting Non-Degree Credentials - $7 million to support job seekers attempting to gain a non-degree credential. Split between ATCs, community colleges, private occupational schools and adult education programs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238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62992" y="754913"/>
            <a:ext cx="9274627" cy="1073888"/>
          </a:xfrm>
        </p:spPr>
        <p:txBody>
          <a:bodyPr/>
          <a:lstStyle/>
          <a:p>
            <a:r>
              <a:rPr lang="en-US" dirty="0">
                <a:latin typeface="Museo Slab 500"/>
              </a:rPr>
              <a:t>Capital Funding</a:t>
            </a:r>
            <a:endParaRPr lang="en-US" dirty="0"/>
          </a:p>
        </p:txBody>
      </p:sp>
      <p:sp>
        <p:nvSpPr>
          <p:cNvPr id="5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1362992" y="1979148"/>
            <a:ext cx="9274627" cy="400487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/>
              <a:t>$134.5 million capital construction, capital renewal and controlled maintenance funding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/>
              <a:t>No capital IT funding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5700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d3249896-15fa-41ba-aa67-7249d01e5a45"/>
</p:tagLst>
</file>

<file path=ppt/theme/theme1.xml><?xml version="1.0" encoding="utf-8"?>
<a:theme xmlns:a="http://schemas.openxmlformats.org/drawingml/2006/main" name="1_Office Theme">
  <a:themeElements>
    <a:clrScheme name="DHE Color Scheme">
      <a:dk1>
        <a:srgbClr val="000000"/>
      </a:dk1>
      <a:lt1>
        <a:srgbClr val="FFFFFF"/>
      </a:lt1>
      <a:dk2>
        <a:srgbClr val="5C6670"/>
      </a:dk2>
      <a:lt2>
        <a:srgbClr val="D0D2D3"/>
      </a:lt2>
      <a:accent1>
        <a:srgbClr val="001970"/>
      </a:accent1>
      <a:accent2>
        <a:srgbClr val="407CCA"/>
      </a:accent2>
      <a:accent3>
        <a:srgbClr val="34647E"/>
      </a:accent3>
      <a:accent4>
        <a:srgbClr val="6D3A5D"/>
      </a:accent4>
      <a:accent5>
        <a:srgbClr val="6CC049"/>
      </a:accent5>
      <a:accent6>
        <a:srgbClr val="F6B333"/>
      </a:accent6>
      <a:hlink>
        <a:srgbClr val="0563C1"/>
      </a:hlink>
      <a:folHlink>
        <a:srgbClr val="6D3A5D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 algn="l">
          <a:defRPr sz="8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1C3833B5A06B4EAFE82E862459ABC4" ma:contentTypeVersion="13" ma:contentTypeDescription="Create a new document." ma:contentTypeScope="" ma:versionID="ff2691516f8cc57941ec85e765fc8f0d">
  <xsd:schema xmlns:xsd="http://www.w3.org/2001/XMLSchema" xmlns:xs="http://www.w3.org/2001/XMLSchema" xmlns:p="http://schemas.microsoft.com/office/2006/metadata/properties" xmlns:ns3="eeb476f2-9c36-4c05-a398-2bad66082670" xmlns:ns4="29b502ed-ac8e-4173-9e66-10fa9545d0b3" targetNamespace="http://schemas.microsoft.com/office/2006/metadata/properties" ma:root="true" ma:fieldsID="255e67cd8ca659d4bcbafb047b9b0fe2" ns3:_="" ns4:_="">
    <xsd:import namespace="eeb476f2-9c36-4c05-a398-2bad66082670"/>
    <xsd:import namespace="29b502ed-ac8e-4173-9e66-10fa9545d0b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b476f2-9c36-4c05-a398-2bad6608267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502ed-ac8e-4173-9e66-10fa9545d0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F77D3E-F5DB-45B4-BAB5-77117E9FFC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568129-B008-4603-80D0-0457AF8D102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F9B197F-5538-4363-825C-1ABC0ECC9F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b476f2-9c36-4c05-a398-2bad66082670"/>
    <ds:schemaRef ds:uri="29b502ed-ac8e-4173-9e66-10fa9545d0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214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Arial,Sans-Serif</vt:lpstr>
      <vt:lpstr>Calibri</vt:lpstr>
      <vt:lpstr>Museo Slab 500</vt:lpstr>
      <vt:lpstr>Trebuchet MS</vt:lpstr>
      <vt:lpstr>1_Office Theme</vt:lpstr>
      <vt:lpstr>FY 2022-23  Governor's Budget Request</vt:lpstr>
      <vt:lpstr>PowerPoint Presentation</vt:lpstr>
      <vt:lpstr>IHE Operating Increase</vt:lpstr>
      <vt:lpstr>Financial Aid Increase</vt:lpstr>
      <vt:lpstr>Tuition Spending Authority</vt:lpstr>
      <vt:lpstr>Other Budget Items</vt:lpstr>
      <vt:lpstr>Other Budget Items</vt:lpstr>
      <vt:lpstr>State Stimulus Funding</vt:lpstr>
      <vt:lpstr>Capital Funding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Advancing Services for Students with Disabilities in Colorado: What’s the Data?</dc:title>
  <dc:creator>Carl Einhaus</dc:creator>
  <cp:lastModifiedBy>Chloe Figg</cp:lastModifiedBy>
  <cp:revision>190</cp:revision>
  <dcterms:created xsi:type="dcterms:W3CDTF">2021-01-05T00:34:34Z</dcterms:created>
  <dcterms:modified xsi:type="dcterms:W3CDTF">2021-11-18T21:52:34Z</dcterms:modified>
</cp:coreProperties>
</file>