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D9A5-A624-4687-B6FC-AFD0F637659F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3D5E-4426-4D34-9B12-EF5AE42D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2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0D9A5-A624-4687-B6FC-AFD0F637659F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73D5E-4426-4D34-9B12-EF5AE42D3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5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Enrollment Projection Model: Key Findings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44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Based on population change alone, Colorado’s public institutions could enroll more than 40,000 additional new Colorado students over Fall 2010 levels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4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Much of the growth will be fueled by growth of the state’s Hispanic / Latino population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2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Somewhat greater rates of growth at the state’s four-year institutions than at two-year institutions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52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Impact of the Front Range counties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Two-year schools with high growth rates </a:t>
            </a:r>
            <a:br>
              <a:rPr lang="en-US" sz="3600" smtClean="0">
                <a:solidFill>
                  <a:schemeClr val="bg1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(over 20% increase projected from 2010 to 2021)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56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Four-year schools with high growth rates </a:t>
            </a:r>
            <a:br>
              <a:rPr lang="en-US" sz="3600" smtClean="0">
                <a:solidFill>
                  <a:schemeClr val="bg1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(over 20% increase projected from 2010 to 2021)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8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How will demographic trends impact new student enrollment levels at Colorado’s public colleges and universities?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7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Some key facts about projected changes in the state’s population through 2020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1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Methodology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7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Methodology, continued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Methodology, continued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4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Methodology, continued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8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bg1"/>
                </a:solidFill>
              </a:rPr>
              <a:t>Two types of projections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4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7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Enrollment Projection Model: Key Findings</vt:lpstr>
      <vt:lpstr>How will demographic trends impact new student enrollment levels at Colorado’s public colleges and universities?</vt:lpstr>
      <vt:lpstr>Some key facts about projected changes in the state’s population through 2020</vt:lpstr>
      <vt:lpstr>Methodology</vt:lpstr>
      <vt:lpstr>Methodology, continued</vt:lpstr>
      <vt:lpstr>Methodology, continued</vt:lpstr>
      <vt:lpstr>Methodology, continued</vt:lpstr>
      <vt:lpstr>Two types of projections</vt:lpstr>
      <vt:lpstr>RESULTS</vt:lpstr>
      <vt:lpstr>Based on population change alone, Colorado’s public institutions could enroll more than 40,000 additional new Colorado students over Fall 2010 levels</vt:lpstr>
      <vt:lpstr>Much of the growth will be fueled by growth of the state’s Hispanic / Latino population</vt:lpstr>
      <vt:lpstr>Somewhat greater rates of growth at the state’s four-year institutions than at two-year institutions</vt:lpstr>
      <vt:lpstr>Impact of the Front Range counties</vt:lpstr>
      <vt:lpstr>Two-year schools with high growth rates  (over 20% increase projected from 2010 to 2021)</vt:lpstr>
      <vt:lpstr>Four-year schools with high growth rates  (over 20% increase projected from 2010 to 2021)</vt:lpstr>
    </vt:vector>
  </TitlesOfParts>
  <Company>rallredwxplt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Enrollment Projection Model: Key Findings</dc:title>
  <dc:creator>rallred</dc:creator>
  <cp:lastModifiedBy>rallred</cp:lastModifiedBy>
  <cp:revision>1</cp:revision>
  <dcterms:created xsi:type="dcterms:W3CDTF">2012-05-09T22:00:14Z</dcterms:created>
  <dcterms:modified xsi:type="dcterms:W3CDTF">2012-05-09T22:00:14Z</dcterms:modified>
</cp:coreProperties>
</file>